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4" r:id="rId4"/>
    <p:sldId id="265" r:id="rId5"/>
    <p:sldId id="259" r:id="rId6"/>
    <p:sldId id="266" r:id="rId7"/>
    <p:sldId id="263" r:id="rId8"/>
    <p:sldId id="260" r:id="rId9"/>
    <p:sldId id="262" r:id="rId10"/>
    <p:sldId id="267" r:id="rId11"/>
    <p:sldId id="261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69481" autoAdjust="0"/>
  </p:normalViewPr>
  <p:slideViewPr>
    <p:cSldViewPr snapToGrid="0" snapToObjects="1">
      <p:cViewPr varScale="1">
        <p:scale>
          <a:sx n="74" d="100"/>
          <a:sy n="74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8DCEE-A62F-AA4E-8062-39676F04F867}" type="datetimeFigureOut">
              <a:rPr lang="nl-NL" smtClean="0"/>
              <a:t>25-09-2017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C55BC-BDD2-8147-B9F2-F19DCA23AC5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55BC-BDD2-8147-B9F2-F19DCA23AC58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It’s all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, </a:t>
            </a:r>
            <a:r>
              <a:rPr lang="nl-NL" dirty="0" err="1" smtClean="0"/>
              <a:t>nobody</a:t>
            </a:r>
            <a:r>
              <a:rPr lang="nl-NL" dirty="0" smtClean="0"/>
              <a:t> is </a:t>
            </a:r>
            <a:r>
              <a:rPr lang="nl-NL" dirty="0" err="1" smtClean="0"/>
              <a:t>interested</a:t>
            </a:r>
            <a:r>
              <a:rPr lang="nl-NL" dirty="0" smtClean="0"/>
              <a:t> in </a:t>
            </a:r>
            <a:r>
              <a:rPr lang="nl-NL" dirty="0" err="1" smtClean="0"/>
              <a:t>replicating</a:t>
            </a:r>
            <a:r>
              <a:rPr lang="nl-NL" dirty="0" smtClean="0"/>
              <a:t> </a:t>
            </a:r>
            <a:r>
              <a:rPr lang="nl-NL" dirty="0" err="1" smtClean="0"/>
              <a:t>exactly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made.</a:t>
            </a:r>
          </a:p>
          <a:p>
            <a:pPr>
              <a:buNone/>
            </a:pPr>
            <a:r>
              <a:rPr lang="nl-NL" dirty="0" err="1" smtClean="0"/>
              <a:t>But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everybody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credit, we </a:t>
            </a:r>
            <a:r>
              <a:rPr lang="nl-NL" dirty="0" err="1" smtClean="0"/>
              <a:t>will</a:t>
            </a:r>
            <a:r>
              <a:rPr lang="nl-NL" dirty="0" smtClean="0"/>
              <a:t> all </a:t>
            </a:r>
            <a:r>
              <a:rPr lang="nl-NL" dirty="0" err="1" smtClean="0"/>
              <a:t>get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piece</a:t>
            </a:r>
            <a:r>
              <a:rPr lang="nl-NL" dirty="0" smtClean="0"/>
              <a:t> of </a:t>
            </a:r>
            <a:r>
              <a:rPr lang="nl-NL" dirty="0" err="1" smtClean="0"/>
              <a:t>acknowledgement</a:t>
            </a:r>
            <a:r>
              <a:rPr lang="nl-NL" dirty="0" smtClean="0"/>
              <a:t>.</a:t>
            </a:r>
          </a:p>
          <a:p>
            <a:pPr>
              <a:buNone/>
            </a:pPr>
            <a:r>
              <a:rPr lang="nl-NL" dirty="0" smtClean="0"/>
              <a:t>No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 is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, </a:t>
            </a:r>
            <a:r>
              <a:rPr lang="nl-NL" dirty="0" err="1" smtClean="0"/>
              <a:t>its</a:t>
            </a:r>
            <a:r>
              <a:rPr lang="nl-NL" dirty="0" smtClean="0"/>
              <a:t> the </a:t>
            </a:r>
            <a:r>
              <a:rPr lang="nl-NL" dirty="0" err="1" smtClean="0"/>
              <a:t>work</a:t>
            </a:r>
            <a:r>
              <a:rPr lang="nl-NL" dirty="0" smtClean="0"/>
              <a:t> of </a:t>
            </a:r>
            <a:r>
              <a:rPr lang="nl-NL" dirty="0" err="1" smtClean="0"/>
              <a:t>hundreads</a:t>
            </a:r>
            <a:r>
              <a:rPr lang="nl-NL" dirty="0" smtClean="0"/>
              <a:t> of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 err="1" smtClean="0"/>
              <a:t>implemented</a:t>
            </a:r>
            <a:r>
              <a:rPr lang="nl-NL" dirty="0" smtClean="0"/>
              <a:t> in </a:t>
            </a:r>
            <a:r>
              <a:rPr lang="nl-NL" dirty="0" err="1" smtClean="0"/>
              <a:t>one</a:t>
            </a:r>
            <a:r>
              <a:rPr lang="nl-NL" dirty="0" smtClean="0"/>
              <a:t> concept. 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55BC-BDD2-8147-B9F2-F19DCA23AC58}" type="slidenum">
              <a:rPr lang="nl-NL" smtClean="0"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It’s all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, </a:t>
            </a:r>
            <a:r>
              <a:rPr lang="nl-NL" dirty="0" err="1" smtClean="0"/>
              <a:t>nobody</a:t>
            </a:r>
            <a:r>
              <a:rPr lang="nl-NL" dirty="0" smtClean="0"/>
              <a:t> is </a:t>
            </a:r>
            <a:r>
              <a:rPr lang="nl-NL" dirty="0" err="1" smtClean="0"/>
              <a:t>interested</a:t>
            </a:r>
            <a:r>
              <a:rPr lang="nl-NL" dirty="0" smtClean="0"/>
              <a:t> in </a:t>
            </a:r>
            <a:r>
              <a:rPr lang="nl-NL" dirty="0" err="1" smtClean="0"/>
              <a:t>replicating</a:t>
            </a:r>
            <a:r>
              <a:rPr lang="nl-NL" dirty="0" smtClean="0"/>
              <a:t> </a:t>
            </a:r>
            <a:r>
              <a:rPr lang="nl-NL" dirty="0" err="1" smtClean="0"/>
              <a:t>exactly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made.</a:t>
            </a:r>
          </a:p>
          <a:p>
            <a:pPr>
              <a:buNone/>
            </a:pPr>
            <a:r>
              <a:rPr lang="nl-NL" dirty="0" err="1" smtClean="0"/>
              <a:t>But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everybody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credit, we </a:t>
            </a:r>
            <a:r>
              <a:rPr lang="nl-NL" dirty="0" err="1" smtClean="0"/>
              <a:t>will</a:t>
            </a:r>
            <a:r>
              <a:rPr lang="nl-NL" dirty="0" smtClean="0"/>
              <a:t> all </a:t>
            </a:r>
            <a:r>
              <a:rPr lang="nl-NL" dirty="0" err="1" smtClean="0"/>
              <a:t>be</a:t>
            </a:r>
            <a:r>
              <a:rPr lang="nl-NL" baseline="0" dirty="0" smtClean="0"/>
              <a:t> a step </a:t>
            </a:r>
            <a:r>
              <a:rPr lang="nl-NL" baseline="0" dirty="0" err="1" smtClean="0"/>
              <a:t>further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tomorrow</a:t>
            </a:r>
            <a:r>
              <a:rPr lang="nl-NL" baseline="0" dirty="0" smtClean="0"/>
              <a:t> </a:t>
            </a:r>
            <a:r>
              <a:rPr lang="nl-NL" baseline="0" smtClean="0"/>
              <a:t>morning</a:t>
            </a:r>
            <a:r>
              <a:rPr lang="nl-NL" smtClean="0"/>
              <a:t>.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No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 is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, </a:t>
            </a:r>
            <a:r>
              <a:rPr lang="nl-NL" dirty="0" err="1" smtClean="0"/>
              <a:t>its</a:t>
            </a:r>
            <a:r>
              <a:rPr lang="nl-NL" dirty="0" smtClean="0"/>
              <a:t> the </a:t>
            </a:r>
            <a:r>
              <a:rPr lang="nl-NL" dirty="0" err="1" smtClean="0"/>
              <a:t>work</a:t>
            </a:r>
            <a:r>
              <a:rPr lang="nl-NL" dirty="0" smtClean="0"/>
              <a:t> of </a:t>
            </a:r>
            <a:r>
              <a:rPr lang="nl-NL" dirty="0" err="1" smtClean="0"/>
              <a:t>hundreads</a:t>
            </a:r>
            <a:r>
              <a:rPr lang="nl-NL" dirty="0" smtClean="0"/>
              <a:t> of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 err="1" smtClean="0"/>
              <a:t>implemented</a:t>
            </a:r>
            <a:r>
              <a:rPr lang="nl-NL" dirty="0" smtClean="0"/>
              <a:t> in </a:t>
            </a:r>
            <a:r>
              <a:rPr lang="nl-NL" dirty="0" err="1" smtClean="0"/>
              <a:t>one</a:t>
            </a:r>
            <a:r>
              <a:rPr lang="nl-NL" dirty="0" smtClean="0"/>
              <a:t> concept. 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55BC-BDD2-8147-B9F2-F19DCA23AC58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55BC-BDD2-8147-B9F2-F19DCA23AC58}" type="slidenum">
              <a:rPr lang="nl-NL" smtClean="0"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creadit</a:t>
            </a:r>
            <a:r>
              <a:rPr lang="nl-NL" dirty="0" smtClean="0"/>
              <a:t> and </a:t>
            </a:r>
            <a:r>
              <a:rPr lang="nl-NL" dirty="0" err="1" smtClean="0"/>
              <a:t>share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?</a:t>
            </a:r>
          </a:p>
          <a:p>
            <a:r>
              <a:rPr lang="nl-NL" dirty="0" smtClean="0"/>
              <a:t>Most </a:t>
            </a:r>
            <a:r>
              <a:rPr lang="nl-NL" dirty="0" err="1" smtClean="0"/>
              <a:t>people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release content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produce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do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sharing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online.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55BC-BDD2-8147-B9F2-F19DCA23AC58}" type="slidenum">
              <a:rPr lang="nl-NL" smtClean="0"/>
              <a:t>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DAF4-822C-0849-A489-858D349B70E5}" type="datetimeFigureOut">
              <a:rPr lang="nl-NL" smtClean="0"/>
              <a:t>24-09-2017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9ABF-4DC4-0743-AF1B-22C9617CC22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creativecommons.org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share-your-work/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06787"/>
            <a:ext cx="7772400" cy="1470025"/>
          </a:xfrm>
        </p:spPr>
        <p:txBody>
          <a:bodyPr/>
          <a:lstStyle/>
          <a:p>
            <a:r>
              <a:rPr lang="nl-NL" dirty="0" err="1" smtClean="0">
                <a:latin typeface="Quicksand Bold"/>
                <a:cs typeface="Quicksand Bold"/>
              </a:rPr>
              <a:t>Why</a:t>
            </a:r>
            <a:r>
              <a:rPr lang="nl-NL" dirty="0" smtClean="0">
                <a:latin typeface="Quicksand Bold"/>
                <a:cs typeface="Quicksand Bold"/>
              </a:rPr>
              <a:t> we document?</a:t>
            </a:r>
            <a:endParaRPr lang="nl-NL" dirty="0">
              <a:latin typeface="Quicksand Bold"/>
              <a:cs typeface="Quicksand Bold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latin typeface="Quicksand Bold"/>
                <a:cs typeface="Quicksand Bold"/>
              </a:rPr>
              <a:t>“</a:t>
            </a:r>
            <a:r>
              <a:rPr lang="nl-NL" dirty="0" err="1" smtClean="0">
                <a:latin typeface="Quicksand Bold"/>
                <a:cs typeface="Quicksand Bold"/>
              </a:rPr>
              <a:t>Impossible</a:t>
            </a:r>
            <a:r>
              <a:rPr lang="nl-NL" dirty="0" smtClean="0">
                <a:latin typeface="Quicksand Bold"/>
                <a:cs typeface="Quicksand Bold"/>
              </a:rPr>
              <a:t> is </a:t>
            </a:r>
            <a:r>
              <a:rPr lang="nl-NL" dirty="0" err="1" smtClean="0">
                <a:latin typeface="Quicksand Bold"/>
                <a:cs typeface="Quicksand Bold"/>
              </a:rPr>
              <a:t>always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temporary</a:t>
            </a:r>
            <a:r>
              <a:rPr lang="nl-NL" dirty="0" smtClean="0">
                <a:latin typeface="Quicksand Bold"/>
                <a:cs typeface="Quicksand Bold"/>
              </a:rPr>
              <a:t>”</a:t>
            </a:r>
          </a:p>
          <a:p>
            <a:r>
              <a:rPr lang="nl-NL" dirty="0" err="1" smtClean="0">
                <a:latin typeface="Quicksand Bold"/>
                <a:cs typeface="Quicksand Bold"/>
              </a:rPr>
              <a:t>Sharing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for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change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rather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than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delaying</a:t>
            </a:r>
            <a:r>
              <a:rPr lang="nl-NL" dirty="0" smtClean="0">
                <a:latin typeface="Quicksand Bold"/>
                <a:cs typeface="Quicksand Bold"/>
              </a:rPr>
              <a:t> the </a:t>
            </a:r>
            <a:r>
              <a:rPr lang="nl-NL" dirty="0" err="1" smtClean="0">
                <a:latin typeface="Quicksand Bold"/>
                <a:cs typeface="Quicksand Bold"/>
              </a:rPr>
              <a:t>change</a:t>
            </a:r>
            <a:r>
              <a:rPr lang="nl-NL" dirty="0" smtClean="0">
                <a:latin typeface="Quicksand Bold"/>
                <a:cs typeface="Quicksand Bold"/>
              </a:rPr>
              <a:t>.</a:t>
            </a:r>
            <a:endParaRPr lang="nl-NL" dirty="0">
              <a:latin typeface="Quicksand Bold"/>
              <a:cs typeface="Quicksan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earn-teach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0590" r="-10590"/>
          <a:stretch>
            <a:fillRect/>
          </a:stretch>
        </p:blipFill>
        <p:spPr>
          <a:xfrm>
            <a:off x="-1144973" y="0"/>
            <a:ext cx="12521378" cy="6886275"/>
          </a:xfrm>
        </p:spPr>
      </p:pic>
      <p:sp>
        <p:nvSpPr>
          <p:cNvPr id="5" name="Tekstvak 4"/>
          <p:cNvSpPr txBox="1"/>
          <p:nvPr/>
        </p:nvSpPr>
        <p:spPr>
          <a:xfrm>
            <a:off x="4457419" y="6405192"/>
            <a:ext cx="227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FF0000"/>
                </a:solidFill>
              </a:rPr>
              <a:t>Austin Cleo– </a:t>
            </a:r>
            <a:r>
              <a:rPr lang="nl-NL" sz="1200" dirty="0" err="1" smtClean="0">
                <a:solidFill>
                  <a:srgbClr val="FF0000"/>
                </a:solidFill>
              </a:rPr>
              <a:t>Share</a:t>
            </a:r>
            <a:r>
              <a:rPr lang="nl-NL" sz="1200" dirty="0" smtClean="0">
                <a:solidFill>
                  <a:srgbClr val="FF0000"/>
                </a:solidFill>
              </a:rPr>
              <a:t> </a:t>
            </a:r>
            <a:r>
              <a:rPr lang="nl-NL" sz="1200" dirty="0" err="1" smtClean="0">
                <a:solidFill>
                  <a:srgbClr val="FF0000"/>
                </a:solidFill>
              </a:rPr>
              <a:t>your</a:t>
            </a:r>
            <a:r>
              <a:rPr lang="nl-NL" sz="1200" dirty="0" smtClean="0">
                <a:solidFill>
                  <a:srgbClr val="FF0000"/>
                </a:solidFill>
              </a:rPr>
              <a:t> </a:t>
            </a:r>
            <a:r>
              <a:rPr lang="nl-NL" sz="1200" dirty="0" err="1" smtClean="0">
                <a:solidFill>
                  <a:srgbClr val="FF0000"/>
                </a:solidFill>
              </a:rPr>
              <a:t>work</a:t>
            </a:r>
            <a:r>
              <a:rPr lang="nl-NL" sz="1200" dirty="0" smtClean="0">
                <a:solidFill>
                  <a:srgbClr val="FF0000"/>
                </a:solidFill>
              </a:rPr>
              <a:t>, </a:t>
            </a:r>
            <a:endParaRPr lang="nl-NL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Quicksand Bold"/>
                <a:cs typeface="Quicksand Bold"/>
              </a:rPr>
              <a:t>Global </a:t>
            </a:r>
            <a:r>
              <a:rPr lang="nl-NL" dirty="0" err="1" smtClean="0">
                <a:latin typeface="Quicksand Bold"/>
                <a:cs typeface="Quicksand Bold"/>
              </a:rPr>
              <a:t>networks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br>
              <a:rPr lang="nl-NL" dirty="0" smtClean="0">
                <a:latin typeface="Quicksand Bold"/>
                <a:cs typeface="Quicksand Bold"/>
              </a:rPr>
            </a:br>
            <a:r>
              <a:rPr lang="nl-NL" dirty="0" smtClean="0">
                <a:latin typeface="Quicksand Bold"/>
                <a:cs typeface="Quicksand Bold"/>
              </a:rPr>
              <a:t>– </a:t>
            </a:r>
            <a:r>
              <a:rPr lang="nl-NL" dirty="0" err="1" smtClean="0">
                <a:latin typeface="Quicksand Bold"/>
                <a:cs typeface="Quicksand Bold"/>
              </a:rPr>
              <a:t>human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networks</a:t>
            </a:r>
            <a:r>
              <a:rPr lang="nl-NL" dirty="0" smtClean="0">
                <a:latin typeface="Quicksand Bold"/>
                <a:cs typeface="Quicksand Bold"/>
              </a:rPr>
              <a:t> – </a:t>
            </a:r>
            <a:endParaRPr lang="nl-NL" dirty="0">
              <a:latin typeface="Quicksand Bold"/>
              <a:cs typeface="Quicksand Bold"/>
            </a:endParaRPr>
          </a:p>
        </p:txBody>
      </p:sp>
      <p:pic>
        <p:nvPicPr>
          <p:cNvPr id="4" name="Tijdelijke aanduiding voor inhoud 3" descr="twister-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RitrattoMuseoFerranteImpera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3142" y="-220285"/>
            <a:ext cx="10341062" cy="785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Quicksand Bold"/>
                <a:cs typeface="Quicksand Bold"/>
              </a:rPr>
              <a:t>Ideas</a:t>
            </a:r>
            <a:r>
              <a:rPr lang="nl-NL" dirty="0" smtClean="0">
                <a:latin typeface="Quicksand Bold"/>
                <a:cs typeface="Quicksand Bold"/>
              </a:rPr>
              <a:t>, </a:t>
            </a:r>
            <a:r>
              <a:rPr lang="nl-NL" dirty="0" err="1" smtClean="0">
                <a:latin typeface="Quicksand Bold"/>
                <a:cs typeface="Quicksand Bold"/>
              </a:rPr>
              <a:t>process</a:t>
            </a:r>
            <a:r>
              <a:rPr lang="nl-NL" dirty="0" smtClean="0">
                <a:latin typeface="Quicksand Bold"/>
                <a:cs typeface="Quicksand Bold"/>
              </a:rPr>
              <a:t>, </a:t>
            </a:r>
            <a:r>
              <a:rPr lang="nl-NL" dirty="0" err="1" smtClean="0">
                <a:latin typeface="Quicksand Bold"/>
                <a:cs typeface="Quicksand Bold"/>
              </a:rPr>
              <a:t>outcomes</a:t>
            </a:r>
            <a:endParaRPr lang="nl-NL" dirty="0">
              <a:latin typeface="Quicksand Bold"/>
              <a:cs typeface="Quicksand Bold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>
                <a:latin typeface="Quicksand Bold"/>
                <a:cs typeface="Quicksand Bold"/>
              </a:rPr>
              <a:t>We are </a:t>
            </a:r>
            <a:r>
              <a:rPr lang="nl-NL" dirty="0" err="1" smtClean="0">
                <a:latin typeface="Quicksand Bold"/>
                <a:cs typeface="Quicksand Bold"/>
              </a:rPr>
              <a:t>creatives</a:t>
            </a:r>
            <a:r>
              <a:rPr lang="nl-NL" dirty="0" smtClean="0">
                <a:latin typeface="Quicksand Bold"/>
                <a:cs typeface="Quicksand Bold"/>
              </a:rPr>
              <a:t>! </a:t>
            </a:r>
          </a:p>
          <a:p>
            <a:r>
              <a:rPr lang="nl-NL" dirty="0" err="1" smtClean="0">
                <a:latin typeface="Quicksand Bold"/>
                <a:cs typeface="Quicksand Bold"/>
              </a:rPr>
              <a:t>Our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process</a:t>
            </a:r>
            <a:r>
              <a:rPr lang="nl-NL" dirty="0" smtClean="0">
                <a:latin typeface="Quicksand Bold"/>
                <a:cs typeface="Quicksand Bold"/>
              </a:rPr>
              <a:t> and the </a:t>
            </a:r>
            <a:r>
              <a:rPr lang="nl-NL" dirty="0" err="1" smtClean="0">
                <a:latin typeface="Quicksand Bold"/>
                <a:cs typeface="Quicksand Bold"/>
              </a:rPr>
              <a:t>way</a:t>
            </a:r>
            <a:r>
              <a:rPr lang="nl-NL" dirty="0" smtClean="0">
                <a:latin typeface="Quicksand Bold"/>
                <a:cs typeface="Quicksand Bold"/>
              </a:rPr>
              <a:t> we </a:t>
            </a:r>
            <a:r>
              <a:rPr lang="nl-NL" dirty="0" err="1" smtClean="0">
                <a:latin typeface="Quicksand Bold"/>
                <a:cs typeface="Quicksand Bold"/>
              </a:rPr>
              <a:t>connect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concepts</a:t>
            </a:r>
            <a:r>
              <a:rPr lang="nl-NL" dirty="0" smtClean="0">
                <a:latin typeface="Quicksand Bold"/>
                <a:cs typeface="Quicksand Bold"/>
              </a:rPr>
              <a:t> is </a:t>
            </a:r>
            <a:r>
              <a:rPr lang="nl-NL" dirty="0" err="1" smtClean="0">
                <a:latin typeface="Quicksand Bold"/>
                <a:cs typeface="Quicksand Bold"/>
              </a:rPr>
              <a:t>unique</a:t>
            </a:r>
            <a:endParaRPr lang="nl-NL" dirty="0" smtClean="0">
              <a:latin typeface="Quicksand Bold"/>
              <a:cs typeface="Quicksand Bold"/>
            </a:endParaRPr>
          </a:p>
          <a:p>
            <a:r>
              <a:rPr lang="nl-NL" dirty="0" err="1" smtClean="0">
                <a:latin typeface="Quicksand Bold"/>
                <a:cs typeface="Quicksand Bold"/>
              </a:rPr>
              <a:t>Our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process</a:t>
            </a:r>
            <a:r>
              <a:rPr lang="nl-NL" dirty="0" smtClean="0">
                <a:latin typeface="Quicksand Bold"/>
                <a:cs typeface="Quicksand Bold"/>
              </a:rPr>
              <a:t> is made of </a:t>
            </a:r>
            <a:r>
              <a:rPr lang="nl-NL" dirty="0" err="1" smtClean="0">
                <a:latin typeface="Quicksand Bold"/>
                <a:cs typeface="Quicksand Bold"/>
              </a:rPr>
              <a:t>choices</a:t>
            </a:r>
            <a:r>
              <a:rPr lang="nl-NL" dirty="0" smtClean="0">
                <a:latin typeface="Quicksand Bold"/>
                <a:cs typeface="Quicksand Bold"/>
              </a:rPr>
              <a:t>, we </a:t>
            </a:r>
            <a:r>
              <a:rPr lang="nl-NL" dirty="0" err="1" smtClean="0">
                <a:latin typeface="Quicksand Bold"/>
                <a:cs typeface="Quicksand Bold"/>
              </a:rPr>
              <a:t>choose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one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option</a:t>
            </a:r>
            <a:r>
              <a:rPr lang="nl-NL" dirty="0" smtClean="0">
                <a:latin typeface="Quicksand Bold"/>
                <a:cs typeface="Quicksand Bold"/>
              </a:rPr>
              <a:t> and </a:t>
            </a:r>
            <a:r>
              <a:rPr lang="nl-NL" dirty="0" err="1" smtClean="0">
                <a:latin typeface="Quicksand Bold"/>
                <a:cs typeface="Quicksand Bold"/>
              </a:rPr>
              <a:t>create</a:t>
            </a:r>
            <a:r>
              <a:rPr lang="nl-NL" dirty="0" smtClean="0">
                <a:latin typeface="Quicksand Bold"/>
                <a:cs typeface="Quicksand Bold"/>
              </a:rPr>
              <a:t> a </a:t>
            </a:r>
            <a:r>
              <a:rPr lang="nl-NL" dirty="0" err="1" smtClean="0">
                <a:latin typeface="Quicksand Bold"/>
                <a:cs typeface="Quicksand Bold"/>
              </a:rPr>
              <a:t>new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path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from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there</a:t>
            </a:r>
            <a:endParaRPr lang="nl-NL" dirty="0" smtClean="0">
              <a:latin typeface="Quicksand Bold"/>
              <a:cs typeface="Quicksand Bold"/>
            </a:endParaRPr>
          </a:p>
          <a:p>
            <a:r>
              <a:rPr lang="nl-NL" dirty="0" smtClean="0">
                <a:latin typeface="Quicksand Bold"/>
                <a:cs typeface="Quicksand Bold"/>
              </a:rPr>
              <a:t>All the </a:t>
            </a:r>
            <a:r>
              <a:rPr lang="nl-NL" dirty="0" err="1" smtClean="0">
                <a:latin typeface="Quicksand Bold"/>
                <a:cs typeface="Quicksand Bold"/>
              </a:rPr>
              <a:t>other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paths</a:t>
            </a:r>
            <a:r>
              <a:rPr lang="nl-NL" dirty="0" smtClean="0">
                <a:latin typeface="Quicksand Bold"/>
                <a:cs typeface="Quicksand Bold"/>
              </a:rPr>
              <a:t> are </a:t>
            </a:r>
            <a:r>
              <a:rPr lang="nl-NL" dirty="0" err="1" smtClean="0">
                <a:latin typeface="Quicksand Bold"/>
                <a:cs typeface="Quicksand Bold"/>
              </a:rPr>
              <a:t>there</a:t>
            </a:r>
            <a:r>
              <a:rPr lang="nl-NL" dirty="0" smtClean="0">
                <a:latin typeface="Quicksand Bold"/>
                <a:cs typeface="Quicksand Bold"/>
              </a:rPr>
              <a:t> to </a:t>
            </a:r>
            <a:r>
              <a:rPr lang="nl-NL" dirty="0" err="1" smtClean="0">
                <a:latin typeface="Quicksand Bold"/>
                <a:cs typeface="Quicksand Bold"/>
              </a:rPr>
              <a:t>be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explored</a:t>
            </a:r>
            <a:r>
              <a:rPr lang="nl-NL" dirty="0" smtClean="0">
                <a:latin typeface="Quicksand Bold"/>
                <a:cs typeface="Quicksand Bold"/>
              </a:rPr>
              <a:t> later </a:t>
            </a:r>
            <a:r>
              <a:rPr lang="nl-NL" dirty="0" err="1" smtClean="0">
                <a:latin typeface="Quicksand Bold"/>
                <a:cs typeface="Quicksand Bold"/>
              </a:rPr>
              <a:t>on</a:t>
            </a:r>
            <a:r>
              <a:rPr lang="nl-NL" dirty="0" smtClean="0">
                <a:latin typeface="Quicksand Bold"/>
                <a:cs typeface="Quicksand Bold"/>
              </a:rPr>
              <a:t>…</a:t>
            </a:r>
            <a:r>
              <a:rPr lang="nl-NL" dirty="0" err="1" smtClean="0">
                <a:latin typeface="Quicksand Bold"/>
                <a:cs typeface="Quicksand Bold"/>
              </a:rPr>
              <a:t>when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you</a:t>
            </a:r>
            <a:r>
              <a:rPr lang="nl-NL" dirty="0" smtClean="0">
                <a:latin typeface="Quicksand Bold"/>
                <a:cs typeface="Quicksand Bold"/>
              </a:rPr>
              <a:t> document!</a:t>
            </a:r>
          </a:p>
          <a:p>
            <a:r>
              <a:rPr lang="nl-NL" dirty="0" err="1" smtClean="0">
                <a:latin typeface="Quicksand Bold"/>
                <a:cs typeface="Quicksand Bold"/>
              </a:rPr>
              <a:t>Outcomes</a:t>
            </a:r>
            <a:r>
              <a:rPr lang="nl-NL" dirty="0" smtClean="0">
                <a:latin typeface="Quicksand Bold"/>
                <a:cs typeface="Quicksand Bold"/>
              </a:rPr>
              <a:t> of </a:t>
            </a:r>
            <a:r>
              <a:rPr lang="nl-NL" dirty="0" err="1" smtClean="0">
                <a:latin typeface="Quicksand Bold"/>
                <a:cs typeface="Quicksand Bold"/>
              </a:rPr>
              <a:t>experiments</a:t>
            </a:r>
            <a:r>
              <a:rPr lang="nl-NL" dirty="0" smtClean="0">
                <a:latin typeface="Quicksand Bold"/>
                <a:cs typeface="Quicksand Bold"/>
              </a:rPr>
              <a:t> are </a:t>
            </a:r>
            <a:r>
              <a:rPr lang="nl-NL" dirty="0" err="1" smtClean="0">
                <a:latin typeface="Quicksand Bold"/>
                <a:cs typeface="Quicksand Bold"/>
              </a:rPr>
              <a:t>not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always</a:t>
            </a:r>
            <a:r>
              <a:rPr lang="nl-NL" dirty="0" smtClean="0">
                <a:latin typeface="Quicksand Bold"/>
                <a:cs typeface="Quicksand Bold"/>
              </a:rPr>
              <a:t> as we </a:t>
            </a:r>
            <a:r>
              <a:rPr lang="nl-NL" dirty="0" err="1" smtClean="0">
                <a:latin typeface="Quicksand Bold"/>
                <a:cs typeface="Quicksand Bold"/>
              </a:rPr>
              <a:t>expected</a:t>
            </a:r>
            <a:r>
              <a:rPr lang="nl-NL" dirty="0" smtClean="0">
                <a:latin typeface="Quicksand Bold"/>
                <a:cs typeface="Quicksand Bold"/>
              </a:rPr>
              <a:t>, </a:t>
            </a:r>
            <a:r>
              <a:rPr lang="nl-NL" dirty="0" err="1" smtClean="0">
                <a:latin typeface="Quicksand Bold"/>
                <a:cs typeface="Quicksand Bold"/>
              </a:rPr>
              <a:t>documenting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them</a:t>
            </a:r>
            <a:r>
              <a:rPr lang="nl-NL" dirty="0" smtClean="0">
                <a:latin typeface="Quicksand Bold"/>
                <a:cs typeface="Quicksand Bold"/>
              </a:rPr>
              <a:t>…</a:t>
            </a:r>
            <a:r>
              <a:rPr lang="nl-NL" dirty="0" err="1" smtClean="0">
                <a:latin typeface="Quicksand Bold"/>
                <a:cs typeface="Quicksand Bold"/>
              </a:rPr>
              <a:t>helps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us</a:t>
            </a:r>
            <a:r>
              <a:rPr lang="nl-NL" dirty="0" smtClean="0">
                <a:latin typeface="Quicksand Bold"/>
                <a:cs typeface="Quicksand Bold"/>
              </a:rPr>
              <a:t> to track </a:t>
            </a:r>
            <a:r>
              <a:rPr lang="nl-NL" dirty="0" err="1" smtClean="0">
                <a:latin typeface="Quicksand Bold"/>
                <a:cs typeface="Quicksand Bold"/>
              </a:rPr>
              <a:t>information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that</a:t>
            </a:r>
            <a:r>
              <a:rPr lang="nl-NL" dirty="0" smtClean="0">
                <a:latin typeface="Quicksand Bold"/>
                <a:cs typeface="Quicksand Bold"/>
              </a:rPr>
              <a:t> we </a:t>
            </a:r>
            <a:r>
              <a:rPr lang="nl-NL" dirty="0" err="1" smtClean="0">
                <a:latin typeface="Quicksand Bold"/>
                <a:cs typeface="Quicksand Bold"/>
              </a:rPr>
              <a:t>can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use</a:t>
            </a:r>
            <a:r>
              <a:rPr lang="nl-NL" dirty="0" smtClean="0">
                <a:latin typeface="Quicksand Bold"/>
                <a:cs typeface="Quicksand Bold"/>
              </a:rPr>
              <a:t> later </a:t>
            </a:r>
            <a:r>
              <a:rPr lang="nl-NL" dirty="0" err="1" smtClean="0">
                <a:latin typeface="Quicksand Bold"/>
                <a:cs typeface="Quicksand Bold"/>
              </a:rPr>
              <a:t>on</a:t>
            </a:r>
            <a:r>
              <a:rPr lang="nl-NL" dirty="0" smtClean="0">
                <a:latin typeface="Quicksand Bold"/>
                <a:cs typeface="Quicksand Bold"/>
              </a:rPr>
              <a:t>.</a:t>
            </a:r>
            <a:endParaRPr lang="nl-NL" dirty="0">
              <a:latin typeface="Quicksand Bold"/>
              <a:cs typeface="Quicksan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182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Quicksand Bold"/>
                <a:cs typeface="Quicksand Bold"/>
              </a:rPr>
              <a:t>It’s all </a:t>
            </a:r>
            <a:r>
              <a:rPr lang="nl-NL" dirty="0" err="1" smtClean="0">
                <a:latin typeface="Quicksand Bold"/>
                <a:cs typeface="Quicksand Bold"/>
              </a:rPr>
              <a:t>about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p</a:t>
            </a:r>
            <a:r>
              <a:rPr lang="nl-NL" dirty="0" err="1" smtClean="0">
                <a:latin typeface="Quicksand Bold"/>
                <a:cs typeface="Quicksand Bold"/>
              </a:rPr>
              <a:t>rocess</a:t>
            </a:r>
            <a:endParaRPr lang="nl-NL" dirty="0">
              <a:latin typeface="Quicksand Bold"/>
              <a:cs typeface="Quicksand Bold"/>
            </a:endParaRPr>
          </a:p>
        </p:txBody>
      </p:sp>
      <p:pic>
        <p:nvPicPr>
          <p:cNvPr id="6" name="Tijdelijke aanduiding voor inhoud 5" descr="process.gif"/>
          <p:cNvPicPr>
            <a:picLocks noGrp="1" noChangeAspect="1"/>
          </p:cNvPicPr>
          <p:nvPr>
            <p:ph idx="1"/>
          </p:nvPr>
        </p:nvPicPr>
        <p:blipFill>
          <a:blip r:embed="rId3"/>
          <a:srcRect l="-30460" r="-304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182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Quicksand Bold"/>
                <a:cs typeface="Quicksand Bold"/>
              </a:rPr>
              <a:t>To </a:t>
            </a:r>
            <a:r>
              <a:rPr lang="nl-NL" dirty="0" err="1" smtClean="0">
                <a:latin typeface="Quicksand Bold"/>
                <a:cs typeface="Quicksand Bold"/>
              </a:rPr>
              <a:t>s</a:t>
            </a:r>
            <a:r>
              <a:rPr lang="nl-NL" dirty="0" err="1" smtClean="0">
                <a:latin typeface="Quicksand Bold"/>
                <a:cs typeface="Quicksand Bold"/>
              </a:rPr>
              <a:t>hare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your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work</a:t>
            </a:r>
            <a:r>
              <a:rPr lang="nl-NL" dirty="0" smtClean="0">
                <a:latin typeface="Quicksand Bold"/>
                <a:cs typeface="Quicksand Bold"/>
              </a:rPr>
              <a:t>, </a:t>
            </a:r>
            <a:br>
              <a:rPr lang="nl-NL" dirty="0" smtClean="0">
                <a:latin typeface="Quicksand Bold"/>
                <a:cs typeface="Quicksand Bold"/>
              </a:rPr>
            </a:br>
            <a:r>
              <a:rPr lang="nl-NL" dirty="0" err="1" smtClean="0">
                <a:latin typeface="Quicksand Bold"/>
                <a:cs typeface="Quicksand Bold"/>
              </a:rPr>
              <a:t>share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your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process</a:t>
            </a:r>
            <a:r>
              <a:rPr lang="nl-NL" dirty="0" smtClean="0">
                <a:latin typeface="Quicksand Bold"/>
                <a:cs typeface="Quicksand Bold"/>
              </a:rPr>
              <a:t>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 descr="collaboration.gif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reen Shot 2017-09-25 at 23.04.53.png"/>
          <p:cNvPicPr>
            <a:picLocks noChangeAspect="1"/>
          </p:cNvPicPr>
          <p:nvPr/>
        </p:nvPicPr>
        <p:blipFill>
          <a:blip r:embed="rId3"/>
          <a:srcRect l="16364" r="15188" b="32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457419" y="6405192"/>
            <a:ext cx="3759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FF0000"/>
                </a:solidFill>
              </a:rPr>
              <a:t>Jens </a:t>
            </a:r>
            <a:r>
              <a:rPr lang="nl-NL" sz="1200" dirty="0" err="1" smtClean="0">
                <a:solidFill>
                  <a:srgbClr val="FF0000"/>
                </a:solidFill>
              </a:rPr>
              <a:t>Dyvik</a:t>
            </a:r>
            <a:r>
              <a:rPr lang="nl-NL" sz="1200" dirty="0" smtClean="0">
                <a:solidFill>
                  <a:srgbClr val="FF0000"/>
                </a:solidFill>
              </a:rPr>
              <a:t> – </a:t>
            </a:r>
            <a:r>
              <a:rPr lang="nl-NL" sz="1200" dirty="0" err="1" smtClean="0">
                <a:solidFill>
                  <a:srgbClr val="FF0000"/>
                </a:solidFill>
              </a:rPr>
              <a:t>from</a:t>
            </a:r>
            <a:r>
              <a:rPr lang="nl-NL" sz="1200" dirty="0" smtClean="0">
                <a:solidFill>
                  <a:srgbClr val="FF0000"/>
                </a:solidFill>
              </a:rPr>
              <a:t> the </a:t>
            </a:r>
            <a:r>
              <a:rPr lang="nl-NL" sz="1200" dirty="0" err="1" smtClean="0">
                <a:solidFill>
                  <a:srgbClr val="FF0000"/>
                </a:solidFill>
              </a:rPr>
              <a:t>movie</a:t>
            </a:r>
            <a:r>
              <a:rPr lang="nl-NL" sz="1200" dirty="0" smtClean="0">
                <a:solidFill>
                  <a:srgbClr val="FF0000"/>
                </a:solidFill>
              </a:rPr>
              <a:t>: </a:t>
            </a:r>
            <a:r>
              <a:rPr lang="nl-NL" sz="1200" dirty="0" err="1" smtClean="0">
                <a:solidFill>
                  <a:srgbClr val="FF0000"/>
                </a:solidFill>
              </a:rPr>
              <a:t>Making</a:t>
            </a:r>
            <a:r>
              <a:rPr lang="nl-NL" sz="1200" dirty="0" smtClean="0">
                <a:solidFill>
                  <a:srgbClr val="FF0000"/>
                </a:solidFill>
              </a:rPr>
              <a:t> Living </a:t>
            </a:r>
            <a:r>
              <a:rPr lang="nl-NL" sz="1200" dirty="0" err="1" smtClean="0">
                <a:solidFill>
                  <a:srgbClr val="FF0000"/>
                </a:solidFill>
              </a:rPr>
              <a:t>Sharing</a:t>
            </a:r>
            <a:r>
              <a:rPr lang="nl-NL" sz="1200" dirty="0" smtClean="0">
                <a:solidFill>
                  <a:srgbClr val="FF0000"/>
                </a:solidFill>
              </a:rPr>
              <a:t>, </a:t>
            </a:r>
            <a:endParaRPr lang="nl-NL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Quicksand Bold"/>
                <a:cs typeface="Quicksand Bold"/>
              </a:rPr>
              <a:t>SHARE</a:t>
            </a:r>
            <a:endParaRPr lang="nl-NL" dirty="0">
              <a:latin typeface="Quicksand Bold"/>
              <a:cs typeface="Quicksand Bold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63988"/>
            <a:ext cx="3780303" cy="5319938"/>
          </a:xfrm>
        </p:spPr>
        <p:txBody>
          <a:bodyPr wrap="square" anchor="t">
            <a:normAutofit fontScale="92500" lnSpcReduction="10000"/>
          </a:bodyPr>
          <a:lstStyle/>
          <a:p>
            <a:pPr algn="ctr">
              <a:buNone/>
            </a:pPr>
            <a:endParaRPr lang="nl-NL" dirty="0" smtClean="0">
              <a:latin typeface="Quicksand Bold"/>
              <a:cs typeface="Quicksand Bold"/>
            </a:endParaRPr>
          </a:p>
          <a:p>
            <a:pPr algn="ctr">
              <a:buNone/>
            </a:pPr>
            <a:r>
              <a:rPr lang="nl-NL" dirty="0" smtClean="0">
                <a:latin typeface="Quicksand Bold"/>
                <a:cs typeface="Quicksand Bold"/>
              </a:rPr>
              <a:t>PROCESS /</a:t>
            </a:r>
          </a:p>
          <a:p>
            <a:pPr algn="ctr">
              <a:buNone/>
            </a:pPr>
            <a:r>
              <a:rPr lang="nl-NL" dirty="0" smtClean="0">
                <a:latin typeface="Quicksand Bold"/>
                <a:cs typeface="Quicksand Bold"/>
              </a:rPr>
              <a:t>TECHNIQUE</a:t>
            </a:r>
          </a:p>
          <a:p>
            <a:pPr algn="ctr">
              <a:buNone/>
            </a:pPr>
            <a:endParaRPr lang="nl-NL" dirty="0" smtClean="0">
              <a:latin typeface="Quicksand Bold"/>
              <a:cs typeface="Quicksand Bold"/>
            </a:endParaRPr>
          </a:p>
          <a:p>
            <a:pPr algn="ctr">
              <a:buNone/>
            </a:pPr>
            <a:r>
              <a:rPr lang="nl-NL" dirty="0" smtClean="0">
                <a:latin typeface="Quicksand Bold"/>
                <a:cs typeface="Quicksand Bold"/>
              </a:rPr>
              <a:t>“</a:t>
            </a:r>
            <a:r>
              <a:rPr lang="nl-NL" dirty="0" err="1">
                <a:latin typeface="Quicksand Bold"/>
                <a:cs typeface="Quicksand Bold"/>
              </a:rPr>
              <a:t>h</a:t>
            </a:r>
            <a:r>
              <a:rPr lang="nl-NL" dirty="0" err="1" smtClean="0">
                <a:latin typeface="Quicksand Bold"/>
                <a:cs typeface="Quicksand Bold"/>
              </a:rPr>
              <a:t>ow</a:t>
            </a:r>
            <a:r>
              <a:rPr lang="nl-NL" dirty="0" smtClean="0">
                <a:latin typeface="Quicksand Bold"/>
                <a:cs typeface="Quicksand Bold"/>
              </a:rPr>
              <a:t> to”</a:t>
            </a:r>
          </a:p>
          <a:p>
            <a:pPr algn="ctr">
              <a:buNone/>
            </a:pPr>
            <a:endParaRPr lang="nl-NL" sz="4235" dirty="0" smtClean="0">
              <a:latin typeface="Quicksand Bold"/>
              <a:cs typeface="Quicksand Bold"/>
            </a:endParaRPr>
          </a:p>
          <a:p>
            <a:pPr algn="ctr">
              <a:buNone/>
            </a:pPr>
            <a:r>
              <a:rPr lang="nl-NL" dirty="0" smtClean="0">
                <a:latin typeface="Quicksand Bold"/>
                <a:cs typeface="Quicksand Bold"/>
              </a:rPr>
              <a:t>Will </a:t>
            </a:r>
            <a:r>
              <a:rPr lang="nl-NL" dirty="0" err="1" smtClean="0">
                <a:latin typeface="Quicksand Bold"/>
                <a:cs typeface="Quicksand Bold"/>
              </a:rPr>
              <a:t>be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applied</a:t>
            </a:r>
            <a:r>
              <a:rPr lang="nl-NL" dirty="0" smtClean="0">
                <a:latin typeface="Quicksand Bold"/>
                <a:cs typeface="Quicksand Bold"/>
              </a:rPr>
              <a:t> to </a:t>
            </a:r>
            <a:r>
              <a:rPr lang="nl-NL" dirty="0" err="1" smtClean="0">
                <a:latin typeface="Quicksand Bold"/>
                <a:cs typeface="Quicksand Bold"/>
              </a:rPr>
              <a:t>something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else</a:t>
            </a:r>
            <a:r>
              <a:rPr lang="nl-NL" dirty="0" smtClean="0">
                <a:latin typeface="Quicksand Bold"/>
                <a:cs typeface="Quicksand Bold"/>
              </a:rPr>
              <a:t> </a:t>
            </a:r>
            <a:r>
              <a:rPr lang="nl-NL" dirty="0" err="1" smtClean="0">
                <a:latin typeface="Quicksand Bold"/>
                <a:cs typeface="Quicksand Bold"/>
              </a:rPr>
              <a:t>because</a:t>
            </a:r>
            <a:r>
              <a:rPr lang="nl-NL" dirty="0" smtClean="0">
                <a:latin typeface="Quicksand Bold"/>
                <a:cs typeface="Quicksand Bold"/>
              </a:rPr>
              <a:t> the design is different</a:t>
            </a:r>
            <a:endParaRPr lang="nl-NL" dirty="0">
              <a:latin typeface="Quicksand Bold"/>
              <a:cs typeface="Quicksand Bold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906497" y="1417638"/>
            <a:ext cx="3780303" cy="52237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uicksand Bold"/>
              <a:ea typeface="+mn-ea"/>
              <a:cs typeface="Quicksand Bold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35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DESIGN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564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uicksand Bold"/>
              <a:ea typeface="+mn-ea"/>
              <a:cs typeface="Quicksand Bold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“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what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”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470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uicksand Bold"/>
              <a:ea typeface="+mn-ea"/>
              <a:cs typeface="Quicksand Bold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Will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be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made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into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something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else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because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materials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are different all over the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world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and </a:t>
            </a:r>
            <a:r>
              <a:rPr kumimoji="0" lang="nl-N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you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</a:t>
            </a:r>
            <a:r>
              <a:rPr kumimoji="0" lang="nl-N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can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</a:t>
            </a:r>
            <a:r>
              <a:rPr kumimoji="0" lang="nl-N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customize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</a:t>
            </a:r>
            <a:r>
              <a:rPr kumimoji="0" lang="nl-N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your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 </a:t>
            </a:r>
            <a:r>
              <a:rPr kumimoji="0" lang="nl-N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</a:rPr>
              <a:t>products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uicksand Bold"/>
              <a:ea typeface="+mn-ea"/>
              <a:cs typeface="Quicksan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Screen Shot 2017-09-25 at 13.22.58.png"/>
          <p:cNvPicPr>
            <a:picLocks noGrp="1" noChangeAspect="1"/>
          </p:cNvPicPr>
          <p:nvPr>
            <p:ph idx="1"/>
          </p:nvPr>
        </p:nvPicPr>
        <p:blipFill>
          <a:blip r:embed="rId3"/>
          <a:srcRect t="-67808" b="-67808"/>
          <a:stretch>
            <a:fillRect/>
          </a:stretch>
        </p:blipFill>
        <p:spPr/>
      </p:pic>
      <p:pic>
        <p:nvPicPr>
          <p:cNvPr id="5" name="Afbeelding 4" descr="Screen Shot 2017-09-25 at 13.28.14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72" y="274638"/>
            <a:ext cx="729761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creen Shot 2017-09-25 at 11.58.16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1659321" y="1"/>
            <a:ext cx="124699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313</Words>
  <Application>Microsoft Macintosh PowerPoint</Application>
  <PresentationFormat>Diavoorstelling (4:3)</PresentationFormat>
  <Paragraphs>41</Paragraphs>
  <Slides>11</Slides>
  <Notes>5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Why we document?</vt:lpstr>
      <vt:lpstr>Dia 2</vt:lpstr>
      <vt:lpstr>Ideas, process, outcomes</vt:lpstr>
      <vt:lpstr>It’s all about process</vt:lpstr>
      <vt:lpstr>To share your work,  share your process. </vt:lpstr>
      <vt:lpstr>Dia 6</vt:lpstr>
      <vt:lpstr>SHARE</vt:lpstr>
      <vt:lpstr>Dia 8</vt:lpstr>
      <vt:lpstr>Dia 9</vt:lpstr>
      <vt:lpstr>Dia 10</vt:lpstr>
      <vt:lpstr>Global networks  – human networks – </vt:lpstr>
    </vt:vector>
  </TitlesOfParts>
  <Company>Society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document?</dc:title>
  <dc:creator>cecilia raspanti</dc:creator>
  <cp:lastModifiedBy>cecilia raspanti</cp:lastModifiedBy>
  <cp:revision>3</cp:revision>
  <dcterms:created xsi:type="dcterms:W3CDTF">2017-09-24T13:19:05Z</dcterms:created>
  <dcterms:modified xsi:type="dcterms:W3CDTF">2017-09-25T22:18:28Z</dcterms:modified>
</cp:coreProperties>
</file>